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3791C2-5569-4685-8A4B-300FF59BFD7D}" v="7" dt="2023-04-27T13:06:34.2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717" autoAdjust="0"/>
  </p:normalViewPr>
  <p:slideViewPr>
    <p:cSldViewPr snapToGrid="0">
      <p:cViewPr varScale="1">
        <p:scale>
          <a:sx n="80" d="100"/>
          <a:sy n="80" d="100"/>
        </p:scale>
        <p:origin x="571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 Marca Ilaria" userId="S::i.lamarca@aproformazione.it::b891dcc8-87de-4b62-a564-bef108c6b56e" providerId="AD" clId="Web-{413791C2-5569-4685-8A4B-300FF59BFD7D}"/>
    <pc:docChg chg="modSld">
      <pc:chgData name="La Marca Ilaria" userId="S::i.lamarca@aproformazione.it::b891dcc8-87de-4b62-a564-bef108c6b56e" providerId="AD" clId="Web-{413791C2-5569-4685-8A4B-300FF59BFD7D}" dt="2023-04-27T13:06:34.211" v="6" actId="20577"/>
      <pc:docMkLst>
        <pc:docMk/>
      </pc:docMkLst>
      <pc:sldChg chg="modSp">
        <pc:chgData name="La Marca Ilaria" userId="S::i.lamarca@aproformazione.it::b891dcc8-87de-4b62-a564-bef108c6b56e" providerId="AD" clId="Web-{413791C2-5569-4685-8A4B-300FF59BFD7D}" dt="2023-04-27T13:06:34.211" v="6" actId="20577"/>
        <pc:sldMkLst>
          <pc:docMk/>
          <pc:sldMk cId="3520425717" sldId="259"/>
        </pc:sldMkLst>
        <pc:spChg chg="mod">
          <ac:chgData name="La Marca Ilaria" userId="S::i.lamarca@aproformazione.it::b891dcc8-87de-4b62-a564-bef108c6b56e" providerId="AD" clId="Web-{413791C2-5569-4685-8A4B-300FF59BFD7D}" dt="2023-04-27T13:06:34.211" v="6" actId="20577"/>
          <ac:spMkLst>
            <pc:docMk/>
            <pc:sldMk cId="3520425717" sldId="25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8301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5796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60028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21429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04340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76305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983433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27104" y="365125"/>
            <a:ext cx="9328284" cy="1325563"/>
          </a:xfrm>
        </p:spPr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55868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313687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7861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-127591" y="-233916"/>
            <a:ext cx="12461358" cy="72301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9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01617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307431" y="365125"/>
            <a:ext cx="95806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53" y="127534"/>
            <a:ext cx="851632" cy="674918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87694"/>
            <a:ext cx="12036056" cy="770306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2852" y="169332"/>
            <a:ext cx="753205" cy="76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93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172" y="1207899"/>
            <a:ext cx="5231684" cy="4146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05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7200" b="1" i="1"/>
              <a:t>PROCESI I MOBILITETIT</a:t>
            </a:r>
            <a:br>
              <a:rPr lang="en-US" sz="7200" b="1" i="1"/>
            </a:br>
            <a:r>
              <a:rPr lang="en-US" sz="7200" b="1" i="1">
                <a:cs typeface="Calibri"/>
              </a:rPr>
              <a:t>GJATE MOBILITETIT</a:t>
            </a:r>
            <a:endParaRPr lang="en-US" sz="7200" b="1" i="1" dirty="0">
              <a:cs typeface="Calibri"/>
            </a:endParaRPr>
          </a:p>
        </p:txBody>
      </p:sp>
      <p:sp>
        <p:nvSpPr>
          <p:cNvPr id="3" name="Sottotitolo 2"/>
          <p:cNvSpPr txBox="1">
            <a:spLocks/>
          </p:cNvSpPr>
          <p:nvPr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4000" i="1"/>
              <a:t>Komunikimi, Monitorimi &amp; </a:t>
            </a:r>
            <a:r>
              <a:rPr lang="en-US" sz="4000" i="1"/>
              <a:t>Vlerësimi </a:t>
            </a:r>
            <a:endParaRPr lang="it-IT" sz="4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650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307431" y="365125"/>
            <a:ext cx="9580613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KOMUNIKIMI</a:t>
            </a:r>
            <a:endParaRPr lang="it-IT" dirty="0"/>
          </a:p>
        </p:txBody>
      </p:sp>
      <p:sp>
        <p:nvSpPr>
          <p:cNvPr id="3" name="Segnaposto contenuto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dirty="0" err="1"/>
              <a:t>Mësuesi</a:t>
            </a:r>
            <a:r>
              <a:rPr lang="it-IT" dirty="0"/>
              <a:t> </a:t>
            </a:r>
            <a:r>
              <a:rPr lang="it-IT" dirty="0" err="1"/>
              <a:t>shoqërues</a:t>
            </a:r>
            <a:r>
              <a:rPr lang="it-IT" dirty="0"/>
              <a:t> i AL </a:t>
            </a:r>
            <a:r>
              <a:rPr lang="it-IT" dirty="0" err="1"/>
              <a:t>është</a:t>
            </a:r>
            <a:r>
              <a:rPr lang="it-IT" dirty="0"/>
              <a:t> </a:t>
            </a:r>
            <a:r>
              <a:rPr lang="it-IT" dirty="0" err="1"/>
              <a:t>kontakti</a:t>
            </a:r>
            <a:r>
              <a:rPr lang="it-IT" dirty="0"/>
              <a:t> i </a:t>
            </a:r>
            <a:r>
              <a:rPr lang="it-IT" dirty="0" err="1"/>
              <a:t>parë</a:t>
            </a:r>
            <a:r>
              <a:rPr lang="it-IT" dirty="0"/>
              <a:t> </a:t>
            </a:r>
            <a:r>
              <a:rPr lang="it-IT" dirty="0" err="1"/>
              <a:t>për</a:t>
            </a:r>
            <a:r>
              <a:rPr lang="it-IT" dirty="0"/>
              <a:t> </a:t>
            </a:r>
            <a:r>
              <a:rPr lang="it-IT" dirty="0" err="1"/>
              <a:t>studentët</a:t>
            </a:r>
            <a:r>
              <a:rPr lang="it-IT" dirty="0"/>
              <a:t> </a:t>
            </a:r>
            <a:r>
              <a:rPr lang="it-IT" dirty="0" err="1"/>
              <a:t>dhe</a:t>
            </a:r>
            <a:r>
              <a:rPr lang="it-IT" dirty="0"/>
              <a:t> </a:t>
            </a:r>
            <a:r>
              <a:rPr lang="it-IT" dirty="0" err="1"/>
              <a:t>është</a:t>
            </a:r>
            <a:r>
              <a:rPr lang="it-IT" dirty="0"/>
              <a:t> i </a:t>
            </a:r>
            <a:r>
              <a:rPr lang="it-IT" dirty="0" err="1"/>
              <a:t>disponueshëm</a:t>
            </a:r>
            <a:r>
              <a:rPr lang="it-IT" dirty="0"/>
              <a:t> </a:t>
            </a:r>
            <a:r>
              <a:rPr lang="it-IT" dirty="0" err="1"/>
              <a:t>për</a:t>
            </a:r>
            <a:r>
              <a:rPr lang="it-IT" dirty="0"/>
              <a:t> </a:t>
            </a:r>
            <a:r>
              <a:rPr lang="it-IT" dirty="0" err="1"/>
              <a:t>çdo</a:t>
            </a:r>
            <a:r>
              <a:rPr lang="it-IT" dirty="0"/>
              <a:t> </a:t>
            </a:r>
            <a:r>
              <a:rPr lang="it-IT" dirty="0" err="1"/>
              <a:t>problem</a:t>
            </a:r>
            <a:r>
              <a:rPr lang="it-IT" dirty="0"/>
              <a:t> apo </a:t>
            </a:r>
            <a:r>
              <a:rPr lang="it-IT" dirty="0" err="1"/>
              <a:t>pyetje</a:t>
            </a:r>
            <a:r>
              <a:rPr lang="it-IT" dirty="0"/>
              <a:t> </a:t>
            </a:r>
            <a:r>
              <a:rPr lang="it-IT" dirty="0" err="1"/>
              <a:t>që</a:t>
            </a:r>
            <a:r>
              <a:rPr lang="it-IT" dirty="0"/>
              <a:t> </a:t>
            </a:r>
            <a:r>
              <a:rPr lang="it-IT" dirty="0" err="1"/>
              <a:t>mund</a:t>
            </a:r>
            <a:r>
              <a:rPr lang="it-IT" dirty="0"/>
              <a:t> </a:t>
            </a:r>
            <a:r>
              <a:rPr lang="it-IT" dirty="0" err="1"/>
              <a:t>të</a:t>
            </a:r>
            <a:r>
              <a:rPr lang="it-IT" dirty="0"/>
              <a:t> </a:t>
            </a:r>
            <a:r>
              <a:rPr lang="it-IT" dirty="0" err="1"/>
              <a:t>kenë</a:t>
            </a:r>
            <a:r>
              <a:rPr lang="it-IT" dirty="0"/>
              <a:t> </a:t>
            </a:r>
            <a:r>
              <a:rPr lang="it-IT" dirty="0" err="1"/>
              <a:t>studentët.Mësuesi</a:t>
            </a:r>
            <a:r>
              <a:rPr lang="it-IT" dirty="0"/>
              <a:t> </a:t>
            </a:r>
            <a:r>
              <a:rPr lang="it-IT" dirty="0" err="1"/>
              <a:t>shoqërues</a:t>
            </a:r>
            <a:r>
              <a:rPr lang="it-IT" dirty="0"/>
              <a:t> i AL-</a:t>
            </a:r>
            <a:r>
              <a:rPr lang="it-IT" dirty="0" err="1"/>
              <a:t>së</a:t>
            </a:r>
            <a:r>
              <a:rPr lang="it-IT" dirty="0"/>
              <a:t> </a:t>
            </a:r>
            <a:r>
              <a:rPr lang="it-IT" dirty="0" err="1"/>
              <a:t>kontakton</a:t>
            </a:r>
            <a:r>
              <a:rPr lang="it-IT" dirty="0"/>
              <a:t> </a:t>
            </a:r>
            <a:r>
              <a:rPr lang="it-IT" dirty="0" err="1"/>
              <a:t>shkollën</a:t>
            </a:r>
            <a:r>
              <a:rPr lang="it-IT" dirty="0"/>
              <a:t> </a:t>
            </a:r>
            <a:r>
              <a:rPr lang="it-IT" dirty="0" err="1"/>
              <a:t>pritëse</a:t>
            </a:r>
            <a:r>
              <a:rPr lang="it-IT" dirty="0"/>
              <a:t> </a:t>
            </a:r>
            <a:r>
              <a:rPr lang="it-IT" dirty="0" err="1"/>
              <a:t>në</a:t>
            </a:r>
            <a:r>
              <a:rPr lang="it-IT" dirty="0"/>
              <a:t> </a:t>
            </a:r>
            <a:r>
              <a:rPr lang="it-IT" dirty="0" err="1"/>
              <a:t>rast</a:t>
            </a:r>
            <a:r>
              <a:rPr lang="it-IT" dirty="0"/>
              <a:t> </a:t>
            </a:r>
            <a:r>
              <a:rPr lang="it-IT" dirty="0" err="1"/>
              <a:t>nevoje.Partnerët</a:t>
            </a:r>
            <a:r>
              <a:rPr lang="it-IT" dirty="0"/>
              <a:t> e BE-</a:t>
            </a:r>
            <a:r>
              <a:rPr lang="it-IT" dirty="0" err="1"/>
              <a:t>së</a:t>
            </a:r>
            <a:r>
              <a:rPr lang="it-IT" dirty="0"/>
              <a:t> do </a:t>
            </a:r>
            <a:r>
              <a:rPr lang="it-IT" dirty="0" err="1"/>
              <a:t>të</a:t>
            </a:r>
            <a:r>
              <a:rPr lang="it-IT" dirty="0"/>
              <a:t> </a:t>
            </a:r>
            <a:r>
              <a:rPr lang="it-IT" dirty="0" err="1"/>
              <a:t>mbështesin</a:t>
            </a:r>
            <a:r>
              <a:rPr lang="it-IT" dirty="0"/>
              <a:t> </a:t>
            </a:r>
            <a:r>
              <a:rPr lang="it-IT" dirty="0" err="1"/>
              <a:t>mësuesin</a:t>
            </a:r>
            <a:r>
              <a:rPr lang="it-IT" dirty="0"/>
              <a:t> </a:t>
            </a:r>
            <a:r>
              <a:rPr lang="it-IT" dirty="0" err="1"/>
              <a:t>shoqërues</a:t>
            </a:r>
            <a:r>
              <a:rPr lang="it-IT" dirty="0"/>
              <a:t> </a:t>
            </a:r>
            <a:r>
              <a:rPr lang="it-IT" dirty="0" err="1"/>
              <a:t>kur</a:t>
            </a:r>
            <a:r>
              <a:rPr lang="it-IT" dirty="0"/>
              <a:t> </a:t>
            </a:r>
            <a:r>
              <a:rPr lang="it-IT" dirty="0" err="1"/>
              <a:t>të</a:t>
            </a:r>
            <a:r>
              <a:rPr lang="it-IT" dirty="0"/>
              <a:t> </a:t>
            </a:r>
            <a:r>
              <a:rPr lang="it-IT" dirty="0" err="1"/>
              <a:t>jetë</a:t>
            </a:r>
            <a:r>
              <a:rPr lang="it-IT" dirty="0"/>
              <a:t> e </a:t>
            </a:r>
            <a:r>
              <a:rPr lang="it-IT" dirty="0" err="1"/>
              <a:t>nevojshme</a:t>
            </a:r>
            <a:r>
              <a:rPr lang="it-IT" dirty="0"/>
              <a:t> </a:t>
            </a:r>
            <a:r>
              <a:rPr lang="it-IT" dirty="0" err="1"/>
              <a:t>dhe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kësaj</a:t>
            </a:r>
            <a:r>
              <a:rPr lang="it-IT" dirty="0"/>
              <a:t> </a:t>
            </a:r>
            <a:r>
              <a:rPr lang="it-IT" dirty="0" err="1"/>
              <a:t>mësuesi</a:t>
            </a:r>
            <a:r>
              <a:rPr lang="it-IT" dirty="0"/>
              <a:t> </a:t>
            </a:r>
            <a:r>
              <a:rPr lang="it-IT" dirty="0" err="1"/>
              <a:t>shoqërues</a:t>
            </a:r>
            <a:r>
              <a:rPr lang="it-IT" dirty="0"/>
              <a:t> do </a:t>
            </a:r>
            <a:r>
              <a:rPr lang="it-IT" dirty="0" err="1"/>
              <a:t>të</a:t>
            </a:r>
            <a:r>
              <a:rPr lang="it-IT" dirty="0"/>
              <a:t> </a:t>
            </a:r>
            <a:r>
              <a:rPr lang="it-IT" dirty="0" err="1"/>
              <a:t>mbështesë</a:t>
            </a:r>
            <a:r>
              <a:rPr lang="it-IT" dirty="0"/>
              <a:t> </a:t>
            </a:r>
            <a:r>
              <a:rPr lang="it-IT" dirty="0" err="1"/>
              <a:t>studentët.Nëse</a:t>
            </a:r>
            <a:r>
              <a:rPr lang="it-IT" dirty="0"/>
              <a:t> </a:t>
            </a:r>
            <a:r>
              <a:rPr lang="it-IT" dirty="0" err="1"/>
              <a:t>është</a:t>
            </a:r>
            <a:r>
              <a:rPr lang="it-IT" dirty="0"/>
              <a:t> e </a:t>
            </a:r>
            <a:r>
              <a:rPr lang="it-IT" dirty="0" err="1"/>
              <a:t>nevojshme</a:t>
            </a:r>
            <a:r>
              <a:rPr lang="it-IT" dirty="0"/>
              <a:t>, </a:t>
            </a:r>
            <a:r>
              <a:rPr lang="it-IT" dirty="0" err="1"/>
              <a:t>partnerët</a:t>
            </a:r>
            <a:r>
              <a:rPr lang="it-IT" dirty="0"/>
              <a:t> e BE-</a:t>
            </a:r>
            <a:r>
              <a:rPr lang="it-IT" dirty="0" err="1"/>
              <a:t>së</a:t>
            </a:r>
            <a:r>
              <a:rPr lang="it-IT" dirty="0"/>
              <a:t> do t'u </a:t>
            </a:r>
            <a:r>
              <a:rPr lang="it-IT" dirty="0" err="1"/>
              <a:t>japin</a:t>
            </a:r>
            <a:r>
              <a:rPr lang="it-IT" dirty="0"/>
              <a:t> </a:t>
            </a:r>
            <a:r>
              <a:rPr lang="it-IT" dirty="0" err="1"/>
              <a:t>mësuesve</a:t>
            </a:r>
            <a:r>
              <a:rPr lang="it-IT" dirty="0"/>
              <a:t> </a:t>
            </a:r>
            <a:r>
              <a:rPr lang="it-IT" dirty="0" err="1"/>
              <a:t>shoqërues</a:t>
            </a:r>
            <a:r>
              <a:rPr lang="it-IT" dirty="0"/>
              <a:t> </a:t>
            </a:r>
            <a:r>
              <a:rPr lang="it-IT" dirty="0" err="1"/>
              <a:t>një</a:t>
            </a:r>
            <a:r>
              <a:rPr lang="it-IT" dirty="0"/>
              <a:t> </a:t>
            </a:r>
            <a:r>
              <a:rPr lang="it-IT" dirty="0" err="1"/>
              <a:t>kartë</a:t>
            </a:r>
            <a:r>
              <a:rPr lang="it-IT" dirty="0"/>
              <a:t> SIM/</a:t>
            </a:r>
            <a:r>
              <a:rPr lang="it-IT" dirty="0" err="1"/>
              <a:t>një</a:t>
            </a:r>
            <a:r>
              <a:rPr lang="it-IT" dirty="0"/>
              <a:t> </a:t>
            </a:r>
            <a:r>
              <a:rPr lang="it-IT" dirty="0" err="1"/>
              <a:t>telefon</a:t>
            </a:r>
            <a:endParaRPr lang="it-IT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0425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CFB8DE-0E60-C428-1A8F-DC9795E218C6}"/>
              </a:ext>
            </a:extLst>
          </p:cNvPr>
          <p:cNvSpPr txBox="1">
            <a:spLocks/>
          </p:cNvSpPr>
          <p:nvPr/>
        </p:nvSpPr>
        <p:spPr>
          <a:xfrm>
            <a:off x="1307431" y="365125"/>
            <a:ext cx="9580613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>
                <a:cs typeface="Calibri"/>
              </a:rPr>
              <a:t>SHPËRNDARJE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6A719E-19AA-4E02-222E-AA6DD837A9BD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>
                <a:cs typeface="Calibri"/>
              </a:rPr>
              <a:t>Gjatë përvojës së lëvizshmërisë, studentëve u kërkohet të mbledhin informacion për raportimin e përvojës së tyre për t'i udhëhequr ata, mësuesit e shkollës mund t'u japin studentëve sugjerime për disa tema për raportimin e tyre (shih Aneksin 1 si shembull). Më pas studentët mund të zgjedhin midis mjeteve të ndryshme të shpërndarjes: blog/lajme, postim në media sociale, vlog/mbështjellje/video TikTok, etj. Tregojuni studentëve kujt duhet t'i dërgojnë raportet e tyre. Tregojuni studentëve të etiketojnë institucionin tuaj në postimet dhe tregimet e tyre në mediat sociale</a:t>
            </a:r>
            <a:endParaRPr lang="it-IT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4570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1307431" y="365125"/>
            <a:ext cx="9580613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MONITORIMI DHE </a:t>
            </a:r>
            <a:r>
              <a:rPr lang="en-US"/>
              <a:t>VLERËSIMI </a:t>
            </a:r>
            <a:endParaRPr lang="it-IT" dirty="0"/>
          </a:p>
        </p:txBody>
      </p:sp>
      <p:sp>
        <p:nvSpPr>
          <p:cNvPr id="3" name="Segnaposto contenuto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Mjeti i-Learn do të përdoret për monitorimin dhe vlerësimin e praktikave të studentëve, si nga pikëpamja profesionale ashtu edhe nga ajo personale.Partnerët e BE-së do të përdorin mjetin i-Learn në bashkëpunim me mësuesin shoqërues të BB-së dhe kompanitë pritëse.Studentët do të trajnohen për përdorimin e mjetit i-Learn në internet ose në ditët e para të lëvizjes.Shkollat e BB do të jenë në gjendje të kontrollojnë dhe monitorojnë nxënësit e tyre përmes i-Learn.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0940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VtoV">
      <a:dk1>
        <a:srgbClr val="233051"/>
      </a:dk1>
      <a:lt1>
        <a:sysClr val="window" lastClr="FFFFFF"/>
      </a:lt1>
      <a:dk2>
        <a:srgbClr val="233051"/>
      </a:dk2>
      <a:lt2>
        <a:srgbClr val="E7E6E6"/>
      </a:lt2>
      <a:accent1>
        <a:srgbClr val="233051"/>
      </a:accent1>
      <a:accent2>
        <a:srgbClr val="E7A938"/>
      </a:accent2>
      <a:accent3>
        <a:srgbClr val="A5A5A5"/>
      </a:accent3>
      <a:accent4>
        <a:srgbClr val="445F9E"/>
      </a:accent4>
      <a:accent5>
        <a:srgbClr val="7AA83C"/>
      </a:accent5>
      <a:accent6>
        <a:srgbClr val="B5852B"/>
      </a:accent6>
      <a:hlink>
        <a:srgbClr val="445F9E"/>
      </a:hlink>
      <a:folHlink>
        <a:srgbClr val="FA37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.pot [modalità compatibilità]" id="{C8397EF5-B5E7-4061-9B99-55AECD84D4B6}" vid="{C01BBA8F-B291-4256-973F-98C6FCA7E49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EE80B948A62D24DB1906FB594EA57AE" ma:contentTypeVersion="13" ma:contentTypeDescription="Creare un nuovo documento." ma:contentTypeScope="" ma:versionID="b52acefc91eddbcc0e324a6f21369dfe">
  <xsd:schema xmlns:xsd="http://www.w3.org/2001/XMLSchema" xmlns:xs="http://www.w3.org/2001/XMLSchema" xmlns:p="http://schemas.microsoft.com/office/2006/metadata/properties" xmlns:ns2="f91d637e-a6e7-4328-8868-53412d096429" xmlns:ns3="70fb16be-a24e-4dfd-a53c-3d224f43e98d" targetNamespace="http://schemas.microsoft.com/office/2006/metadata/properties" ma:root="true" ma:fieldsID="e2cbdc25fda74209c87e62e1cf2364e6" ns2:_="" ns3:_="">
    <xsd:import namespace="f91d637e-a6e7-4328-8868-53412d096429"/>
    <xsd:import namespace="70fb16be-a24e-4dfd-a53c-3d224f43e9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1d637e-a6e7-4328-8868-53412d0964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Tag immagine" ma:readOnly="false" ma:fieldId="{5cf76f15-5ced-4ddc-b409-7134ff3c332f}" ma:taxonomyMulti="true" ma:sspId="3b0b77dc-9807-474c-9327-9afd6a30f1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fb16be-a24e-4dfd-a53c-3d224f43e9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0eb9933-9df3-42d2-acab-458e306da5dd}" ma:internalName="TaxCatchAll" ma:showField="CatchAllData" ma:web="70fb16be-a24e-4dfd-a53c-3d224f43e9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1d637e-a6e7-4328-8868-53412d096429">
      <Terms xmlns="http://schemas.microsoft.com/office/infopath/2007/PartnerControls"/>
    </lcf76f155ced4ddcb4097134ff3c332f>
    <TaxCatchAll xmlns="70fb16be-a24e-4dfd-a53c-3d224f43e98d" xsi:nil="true"/>
  </documentManagement>
</p:properties>
</file>

<file path=customXml/itemProps1.xml><?xml version="1.0" encoding="utf-8"?>
<ds:datastoreItem xmlns:ds="http://schemas.openxmlformats.org/officeDocument/2006/customXml" ds:itemID="{977B8760-737A-4AEF-B4AF-8D2550C01481}"/>
</file>

<file path=customXml/itemProps2.xml><?xml version="1.0" encoding="utf-8"?>
<ds:datastoreItem xmlns:ds="http://schemas.openxmlformats.org/officeDocument/2006/customXml" ds:itemID="{D14B88CE-C94E-41BB-8FC4-1E11B01E44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E60CE3-C1CA-441F-87E9-62759CE8390C}">
  <ds:schemaRefs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70fb16be-a24e-4dfd-a53c-3d224f43e98d"/>
    <ds:schemaRef ds:uri="http://schemas.microsoft.com/office/infopath/2007/PartnerControls"/>
    <ds:schemaRef ds:uri="http://schemas.openxmlformats.org/package/2006/metadata/core-properties"/>
    <ds:schemaRef ds:uri="f91d637e-a6e7-4328-8868-53412d0964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174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Start9</cp:lastModifiedBy>
  <cp:revision>16</cp:revision>
  <dcterms:created xsi:type="dcterms:W3CDTF">2021-10-08T15:35:13Z</dcterms:created>
  <dcterms:modified xsi:type="dcterms:W3CDTF">2023-04-27T13:06:36Z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0x0101005EE80B948A62D24DB1906FB594EA57AE</vt:lpwstr>
  </property>
  <property fmtid="{D5CDD505-2E9C-101B-9397-08002B2CF9AE}" pid="3" name="MediaServiceImageTags">
    <vt:lpwstr/>
  </property>
</Properties>
</file>